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4/23/2020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Бутерброд «Фронтовой»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2678368" cy="106984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Выполнил работу студент </a:t>
            </a:r>
          </a:p>
          <a:p>
            <a:r>
              <a:rPr lang="ru-RU" sz="1600" dirty="0" smtClean="0"/>
              <a:t>Группы 12ТЭСДМ </a:t>
            </a:r>
          </a:p>
          <a:p>
            <a:r>
              <a:rPr lang="ru-RU" sz="1600" dirty="0" smtClean="0"/>
              <a:t>Захаров Николай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3949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ойцы гаубичной батареи за обедом на передовой Ленинградского фронта. 1942 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1" y="67009"/>
            <a:ext cx="7844365" cy="5352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49132" y="5419636"/>
            <a:ext cx="4080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Roboto Condensed"/>
              </a:rPr>
              <a:t>Есть войны закон не новый: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  <a:latin typeface="Roboto Condensed"/>
              </a:rPr>
              <a:t>В отступленье - ешь ты вдоволь,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  <a:latin typeface="Roboto Condensed"/>
              </a:rPr>
              <a:t>В обороне - так и сяк,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  <a:latin typeface="Roboto Condensed"/>
              </a:rPr>
              <a:t>В наступленье - натощак.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14564" y="2954439"/>
            <a:ext cx="6689390" cy="78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8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33" y="0"/>
            <a:ext cx="4792133" cy="3184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134" y="2714213"/>
            <a:ext cx="5418666" cy="3627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4800" y="3184449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	Назначенные </a:t>
            </a:r>
            <a:r>
              <a:rPr lang="ru-RU" dirty="0"/>
              <a:t>приказом Наркома обороны N 312 от 22 сентября 1941 года нормы продовольственного снабжения в Красной армии далеко не всегда соблюдались. Еды нередко не хватало. Особенно серьезные проблемы с питанием ожидали новобранцев в учебных лагерях и запасных частях. Нормы суточного довольствия там существенно отличались от тех, что были в действующей армии, - на 150 граммов меньше хлеба, вдвое меньше мяса. Потому многие новобранцы при малейшей возможности стремились попасть на фронт, чтобы скорее покончить с полуголодным тыловым существованием.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0467" y="9920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	Естественно</a:t>
            </a:r>
            <a:r>
              <a:rPr lang="ru-RU" dirty="0"/>
              <a:t>, война вносила свои коррективы. Зачастую солдаты были вынуждены питаться по "бабушкиному аттестату", то есть полагаться на доброту и расположение местного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274284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9713"/>
            <a:ext cx="12192000" cy="160828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059277"/>
            <a:ext cx="9508066" cy="232702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	Даже </a:t>
            </a:r>
            <a:r>
              <a:rPr lang="ru-RU" dirty="0"/>
              <a:t>такое простое удовольствие, как походная кухня, сопровождало бойцов не всегда: в некоторых походах приходилось обходиться своими силами. И тогда солдаты готовили себе фронтовые бутерброды: не только полезные и питательные, но и предупреждающие простудные заболевания.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611" y="19195"/>
            <a:ext cx="6215512" cy="4040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861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2789"/>
            <a:ext cx="12192000" cy="160828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896" y="330668"/>
            <a:ext cx="5314476" cy="23270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3973" y="3685989"/>
            <a:ext cx="4120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1"/>
                </a:solidFill>
              </a:rPr>
              <a:t>Ингредиенты: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		</a:t>
            </a:r>
            <a:r>
              <a:rPr lang="ru-RU" dirty="0" smtClean="0">
                <a:solidFill>
                  <a:srgbClr val="000001"/>
                </a:solidFill>
              </a:rPr>
              <a:t>Сало </a:t>
            </a:r>
            <a:r>
              <a:rPr lang="ru-RU" dirty="0">
                <a:solidFill>
                  <a:srgbClr val="000001"/>
                </a:solidFill>
              </a:rPr>
              <a:t>— 300-400 </a:t>
            </a:r>
            <a:r>
              <a:rPr lang="ru-RU" dirty="0" smtClean="0">
                <a:solidFill>
                  <a:srgbClr val="000001"/>
                </a:solidFill>
              </a:rPr>
              <a:t>гр.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		</a:t>
            </a:r>
            <a:r>
              <a:rPr lang="ru-RU" dirty="0" smtClean="0">
                <a:solidFill>
                  <a:srgbClr val="000001"/>
                </a:solidFill>
              </a:rPr>
              <a:t>Луковица </a:t>
            </a:r>
            <a:r>
              <a:rPr lang="ru-RU" dirty="0">
                <a:solidFill>
                  <a:srgbClr val="000001"/>
                </a:solidFill>
              </a:rPr>
              <a:t>— 0,5 </a:t>
            </a:r>
            <a:r>
              <a:rPr lang="ru-RU" dirty="0" smtClean="0">
                <a:solidFill>
                  <a:srgbClr val="000001"/>
                </a:solidFill>
              </a:rPr>
              <a:t>шт.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		</a:t>
            </a:r>
            <a:r>
              <a:rPr lang="ru-RU" dirty="0" smtClean="0">
                <a:solidFill>
                  <a:srgbClr val="000001"/>
                </a:solidFill>
              </a:rPr>
              <a:t>Чеснок </a:t>
            </a:r>
            <a:r>
              <a:rPr lang="ru-RU" dirty="0">
                <a:solidFill>
                  <a:srgbClr val="000001"/>
                </a:solidFill>
              </a:rPr>
              <a:t>— 0,5 головки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		</a:t>
            </a:r>
            <a:r>
              <a:rPr lang="ru-RU" dirty="0" smtClean="0">
                <a:solidFill>
                  <a:srgbClr val="000001"/>
                </a:solidFill>
              </a:rPr>
              <a:t>Черный </a:t>
            </a:r>
            <a:r>
              <a:rPr lang="ru-RU" dirty="0">
                <a:solidFill>
                  <a:srgbClr val="000001"/>
                </a:solidFill>
              </a:rPr>
              <a:t>хлеб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15832" y="3628364"/>
            <a:ext cx="5980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Способ </a:t>
            </a:r>
            <a:r>
              <a:rPr lang="ru-RU" b="1" dirty="0" smtClean="0"/>
              <a:t>приготовления.</a:t>
            </a:r>
            <a:endParaRPr lang="ru-RU" b="1" dirty="0"/>
          </a:p>
          <a:p>
            <a:pPr algn="just"/>
            <a:r>
              <a:rPr lang="ru-RU" dirty="0" smtClean="0"/>
              <a:t>Готовится </a:t>
            </a:r>
            <a:r>
              <a:rPr lang="ru-RU" dirty="0"/>
              <a:t>такой бутерброд крайне просто: лук, чеснок и сало, нарезанные мелкими кубиками, выкладываются в котелок и перемешиваются ложкой до однородной массы, которая потом и намазывается на черный хлеб. Указанных пропорций хватало, чтобы трое, а то и четверо бойцов могли сытно позавтракать, а заодно — пополнить ежедневный запас витаминов.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22256" y="139937"/>
            <a:ext cx="8251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C6600"/>
                </a:solidFill>
                <a:effectLst/>
              </a:rPr>
              <a:t>Бутерброд «Фронтовой»</a:t>
            </a:r>
            <a:endParaRPr lang="ru-RU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CC6600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972" y="1020478"/>
            <a:ext cx="3947791" cy="257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vkusno.co/wp-content/uploads/2017/12/namazki-na-hleb_22cdb7f9089d4679869303beefa79e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74" y="1038253"/>
            <a:ext cx="3631642" cy="2723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688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117</TotalTime>
  <Words>86</Words>
  <Application>Microsoft Office PowerPoint</Application>
  <PresentationFormat>Широкоэкранный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Cambria</vt:lpstr>
      <vt:lpstr>Roboto Condensed</vt:lpstr>
      <vt:lpstr>Rockwell</vt:lpstr>
      <vt:lpstr>Rockwell Condensed</vt:lpstr>
      <vt:lpstr>Wingdings</vt:lpstr>
      <vt:lpstr>Дерево</vt:lpstr>
      <vt:lpstr>Бутерброд «Фронтовой»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Бутерброд «Фронтовой»</dc:title>
  <dc:creator>Windows User</dc:creator>
  <cp:lastModifiedBy>UVR</cp:lastModifiedBy>
  <cp:revision>6</cp:revision>
  <dcterms:created xsi:type="dcterms:W3CDTF">2020-04-21T19:00:24Z</dcterms:created>
  <dcterms:modified xsi:type="dcterms:W3CDTF">2020-04-23T05:47:53Z</dcterms:modified>
</cp:coreProperties>
</file>